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0" autoAdjust="0"/>
    <p:restoredTop sz="94660"/>
  </p:normalViewPr>
  <p:slideViewPr>
    <p:cSldViewPr snapToGrid="0">
      <p:cViewPr varScale="1">
        <p:scale>
          <a:sx n="74" d="100"/>
          <a:sy n="74" d="100"/>
        </p:scale>
        <p:origin x="6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naslova">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bs-Latn-BA" smtClean="0"/>
              <a:t>Kliknite da biste uredili stilove prototipa naslova</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bs-Latn-BA" smtClean="0"/>
              <a:t>Kliknite da biste dodali stil podnaslova prototipa</a:t>
            </a:r>
            <a:endParaRPr lang="en-US" dirty="0"/>
          </a:p>
        </p:txBody>
      </p:sp>
      <p:sp>
        <p:nvSpPr>
          <p:cNvPr id="4" name="Date Placeholder 3"/>
          <p:cNvSpPr>
            <a:spLocks noGrp="1"/>
          </p:cNvSpPr>
          <p:nvPr>
            <p:ph type="dt" sz="half" idx="10"/>
          </p:nvPr>
        </p:nvSpPr>
        <p:spPr/>
        <p:txBody>
          <a:bodyPr/>
          <a:lstStyle/>
          <a:p>
            <a:fld id="{433C1B14-0C28-4ECD-B4B6-1D1894BA682C}" type="datetimeFigureOut">
              <a:rPr lang="hr-HR" smtClean="0"/>
              <a:t>5.1.2015.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8D760542-916B-4C43-A6A4-AF2981D0DF22}" type="slidenum">
              <a:rPr lang="hr-HR" smtClean="0"/>
              <a:t>‹#›</a:t>
            </a:fld>
            <a:endParaRPr lang="hr-H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9719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smtClean="0"/>
              <a:t>Kliknite da biste uredili stilove prototipa naslova</a:t>
            </a:r>
            <a:endParaRPr lang="en-US" dirty="0"/>
          </a:p>
        </p:txBody>
      </p:sp>
      <p:sp>
        <p:nvSpPr>
          <p:cNvPr id="3" name="Content Placeholder 2"/>
          <p:cNvSpPr>
            <a:spLocks noGrp="1"/>
          </p:cNvSpPr>
          <p:nvPr>
            <p:ph idx="1"/>
          </p:nvPr>
        </p:nvSpPr>
        <p:spPr/>
        <p:txBody>
          <a:bodyPr anchor="ctr"/>
          <a:lstStyle/>
          <a:p>
            <a:pPr lvl="0"/>
            <a:r>
              <a:rPr lang="bs-Latn-BA" smtClean="0"/>
              <a:t>Kliknite da biste uredili stilove teksta prototipa</a:t>
            </a:r>
          </a:p>
          <a:p>
            <a:pPr lvl="1"/>
            <a:r>
              <a:rPr lang="bs-Latn-BA" smtClean="0"/>
              <a:t>Drugi nivo</a:t>
            </a:r>
          </a:p>
          <a:p>
            <a:pPr lvl="2"/>
            <a:r>
              <a:rPr lang="bs-Latn-BA" smtClean="0"/>
              <a:t>Treći nivo</a:t>
            </a:r>
          </a:p>
          <a:p>
            <a:pPr lvl="3"/>
            <a:r>
              <a:rPr lang="bs-Latn-BA" smtClean="0"/>
              <a:t>Četvrti nivo</a:t>
            </a:r>
          </a:p>
          <a:p>
            <a:pPr lvl="4"/>
            <a:r>
              <a:rPr lang="bs-Latn-BA" smtClean="0"/>
              <a:t>Peti nivo</a:t>
            </a:r>
            <a:endParaRPr lang="en-US" dirty="0"/>
          </a:p>
        </p:txBody>
      </p:sp>
      <p:sp>
        <p:nvSpPr>
          <p:cNvPr id="4" name="Date Placeholder 3"/>
          <p:cNvSpPr>
            <a:spLocks noGrp="1"/>
          </p:cNvSpPr>
          <p:nvPr>
            <p:ph type="dt" sz="half" idx="10"/>
          </p:nvPr>
        </p:nvSpPr>
        <p:spPr/>
        <p:txBody>
          <a:bodyPr/>
          <a:lstStyle/>
          <a:p>
            <a:fld id="{433C1B14-0C28-4ECD-B4B6-1D1894BA682C}" type="datetimeFigureOut">
              <a:rPr lang="hr-HR" smtClean="0"/>
              <a:t>5.1.2015.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8D760542-916B-4C43-A6A4-AF2981D0DF22}" type="slidenum">
              <a:rPr lang="hr-HR" smtClean="0"/>
              <a:t>‹#›</a:t>
            </a:fld>
            <a:endParaRPr lang="hr-HR"/>
          </a:p>
        </p:txBody>
      </p:sp>
    </p:spTree>
    <p:extLst>
      <p:ext uri="{BB962C8B-B14F-4D97-AF65-F5344CB8AC3E}">
        <p14:creationId xmlns:p14="http://schemas.microsoft.com/office/powerpoint/2010/main" val="4050569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odlomka">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bs-Latn-BA" smtClean="0"/>
              <a:t>Kliknite da biste uredili stilove prototipa naslova</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s-Latn-BA" smtClean="0"/>
              <a:t>Kliknite da biste uredili stilove teksta prototipa</a:t>
            </a:r>
          </a:p>
        </p:txBody>
      </p:sp>
      <p:sp>
        <p:nvSpPr>
          <p:cNvPr id="4" name="Date Placeholder 3"/>
          <p:cNvSpPr>
            <a:spLocks noGrp="1"/>
          </p:cNvSpPr>
          <p:nvPr>
            <p:ph type="dt" sz="half" idx="10"/>
          </p:nvPr>
        </p:nvSpPr>
        <p:spPr/>
        <p:txBody>
          <a:bodyPr/>
          <a:lstStyle/>
          <a:p>
            <a:fld id="{433C1B14-0C28-4ECD-B4B6-1D1894BA682C}" type="datetimeFigureOut">
              <a:rPr lang="hr-HR" smtClean="0"/>
              <a:t>5.1.2015.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8D760542-916B-4C43-A6A4-AF2981D0DF22}" type="slidenum">
              <a:rPr lang="hr-HR" smtClean="0"/>
              <a:t>‹#›</a:t>
            </a:fld>
            <a:endParaRPr lang="hr-HR"/>
          </a:p>
        </p:txBody>
      </p:sp>
    </p:spTree>
    <p:extLst>
      <p:ext uri="{BB962C8B-B14F-4D97-AF65-F5344CB8AC3E}">
        <p14:creationId xmlns:p14="http://schemas.microsoft.com/office/powerpoint/2010/main" val="2876625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Naslov i 2 sadržaj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smtClean="0"/>
              <a:t>Kliknite da biste uredili stilove prototipa naslova</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bs-Latn-BA" smtClean="0"/>
              <a:t>Kliknite da biste uredili stilove teksta prototipa</a:t>
            </a:r>
          </a:p>
          <a:p>
            <a:pPr lvl="1"/>
            <a:r>
              <a:rPr lang="bs-Latn-BA" smtClean="0"/>
              <a:t>Drugi nivo</a:t>
            </a:r>
          </a:p>
          <a:p>
            <a:pPr lvl="2"/>
            <a:r>
              <a:rPr lang="bs-Latn-BA" smtClean="0"/>
              <a:t>Treći nivo</a:t>
            </a:r>
          </a:p>
          <a:p>
            <a:pPr lvl="3"/>
            <a:r>
              <a:rPr lang="bs-Latn-BA" smtClean="0"/>
              <a:t>Četvrti nivo</a:t>
            </a:r>
          </a:p>
          <a:p>
            <a:pPr lvl="4"/>
            <a:r>
              <a:rPr lang="bs-Latn-BA" smtClean="0"/>
              <a:t>Peti nivo</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bs-Latn-BA" smtClean="0"/>
              <a:t>Kliknite da biste uredili stilove teksta prototipa</a:t>
            </a:r>
          </a:p>
          <a:p>
            <a:pPr lvl="1"/>
            <a:r>
              <a:rPr lang="bs-Latn-BA" smtClean="0"/>
              <a:t>Drugi nivo</a:t>
            </a:r>
          </a:p>
          <a:p>
            <a:pPr lvl="2"/>
            <a:r>
              <a:rPr lang="bs-Latn-BA" smtClean="0"/>
              <a:t>Treći nivo</a:t>
            </a:r>
          </a:p>
          <a:p>
            <a:pPr lvl="3"/>
            <a:r>
              <a:rPr lang="bs-Latn-BA" smtClean="0"/>
              <a:t>Četvrti nivo</a:t>
            </a:r>
          </a:p>
          <a:p>
            <a:pPr lvl="4"/>
            <a:r>
              <a:rPr lang="bs-Latn-BA" smtClean="0"/>
              <a:t>Peti nivo</a:t>
            </a:r>
            <a:endParaRPr lang="en-US" dirty="0"/>
          </a:p>
        </p:txBody>
      </p:sp>
      <p:sp>
        <p:nvSpPr>
          <p:cNvPr id="5" name="Date Placeholder 4"/>
          <p:cNvSpPr>
            <a:spLocks noGrp="1"/>
          </p:cNvSpPr>
          <p:nvPr>
            <p:ph type="dt" sz="half" idx="10"/>
          </p:nvPr>
        </p:nvSpPr>
        <p:spPr/>
        <p:txBody>
          <a:bodyPr/>
          <a:lstStyle/>
          <a:p>
            <a:fld id="{433C1B14-0C28-4ECD-B4B6-1D1894BA682C}" type="datetimeFigureOut">
              <a:rPr lang="hr-HR" smtClean="0"/>
              <a:t>5.1.2015.</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8D760542-916B-4C43-A6A4-AF2981D0DF22}" type="slidenum">
              <a:rPr lang="hr-HR" smtClean="0"/>
              <a:t>‹#›</a:t>
            </a:fld>
            <a:endParaRPr lang="hr-HR"/>
          </a:p>
        </p:txBody>
      </p:sp>
    </p:spTree>
    <p:extLst>
      <p:ext uri="{BB962C8B-B14F-4D97-AF65-F5344CB8AC3E}">
        <p14:creationId xmlns:p14="http://schemas.microsoft.com/office/powerpoint/2010/main" val="1855076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eđenj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bs-Latn-BA" smtClean="0"/>
              <a:t>Kliknite da biste uredili stilove prototipa naslova</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s-Latn-BA" smtClean="0"/>
              <a:t>Kliknite da biste uredili stilove teksta prototipa</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bs-Latn-BA" smtClean="0"/>
              <a:t>Kliknite da biste uredili stilove teksta prototipa</a:t>
            </a:r>
          </a:p>
          <a:p>
            <a:pPr lvl="1"/>
            <a:r>
              <a:rPr lang="bs-Latn-BA" smtClean="0"/>
              <a:t>Drugi nivo</a:t>
            </a:r>
          </a:p>
          <a:p>
            <a:pPr lvl="2"/>
            <a:r>
              <a:rPr lang="bs-Latn-BA" smtClean="0"/>
              <a:t>Treći nivo</a:t>
            </a:r>
          </a:p>
          <a:p>
            <a:pPr lvl="3"/>
            <a:r>
              <a:rPr lang="bs-Latn-BA" smtClean="0"/>
              <a:t>Četvrti nivo</a:t>
            </a:r>
          </a:p>
          <a:p>
            <a:pPr lvl="4"/>
            <a:r>
              <a:rPr lang="bs-Latn-BA" smtClean="0"/>
              <a:t>Peti nivo</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s-Latn-BA" smtClean="0"/>
              <a:t>Kliknite da biste uredili stilove teksta prototipa</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bs-Latn-BA" smtClean="0"/>
              <a:t>Kliknite da biste uredili stilove teksta prototipa</a:t>
            </a:r>
          </a:p>
          <a:p>
            <a:pPr lvl="1"/>
            <a:r>
              <a:rPr lang="bs-Latn-BA" smtClean="0"/>
              <a:t>Drugi nivo</a:t>
            </a:r>
          </a:p>
          <a:p>
            <a:pPr lvl="2"/>
            <a:r>
              <a:rPr lang="bs-Latn-BA" smtClean="0"/>
              <a:t>Treći nivo</a:t>
            </a:r>
          </a:p>
          <a:p>
            <a:pPr lvl="3"/>
            <a:r>
              <a:rPr lang="bs-Latn-BA" smtClean="0"/>
              <a:t>Četvrti nivo</a:t>
            </a:r>
          </a:p>
          <a:p>
            <a:pPr lvl="4"/>
            <a:r>
              <a:rPr lang="bs-Latn-BA" smtClean="0"/>
              <a:t>Peti nivo</a:t>
            </a:r>
            <a:endParaRPr lang="en-US" dirty="0"/>
          </a:p>
        </p:txBody>
      </p:sp>
      <p:sp>
        <p:nvSpPr>
          <p:cNvPr id="7" name="Date Placeholder 6"/>
          <p:cNvSpPr>
            <a:spLocks noGrp="1"/>
          </p:cNvSpPr>
          <p:nvPr>
            <p:ph type="dt" sz="half" idx="10"/>
          </p:nvPr>
        </p:nvSpPr>
        <p:spPr/>
        <p:txBody>
          <a:bodyPr/>
          <a:lstStyle/>
          <a:p>
            <a:fld id="{433C1B14-0C28-4ECD-B4B6-1D1894BA682C}" type="datetimeFigureOut">
              <a:rPr lang="hr-HR" smtClean="0"/>
              <a:t>5.1.2015.</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8D760542-916B-4C43-A6A4-AF2981D0DF22}" type="slidenum">
              <a:rPr lang="hr-HR" smtClean="0"/>
              <a:t>‹#›</a:t>
            </a:fld>
            <a:endParaRPr lang="hr-HR"/>
          </a:p>
        </p:txBody>
      </p:sp>
    </p:spTree>
    <p:extLst>
      <p:ext uri="{BB962C8B-B14F-4D97-AF65-F5344CB8AC3E}">
        <p14:creationId xmlns:p14="http://schemas.microsoft.com/office/powerpoint/2010/main" val="1058118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smtClean="0"/>
              <a:t>Kliknite da biste uredili stilove prototipa naslova</a:t>
            </a:r>
            <a:endParaRPr lang="en-US" dirty="0"/>
          </a:p>
        </p:txBody>
      </p:sp>
      <p:sp>
        <p:nvSpPr>
          <p:cNvPr id="3" name="Date Placeholder 2"/>
          <p:cNvSpPr>
            <a:spLocks noGrp="1"/>
          </p:cNvSpPr>
          <p:nvPr>
            <p:ph type="dt" sz="half" idx="10"/>
          </p:nvPr>
        </p:nvSpPr>
        <p:spPr/>
        <p:txBody>
          <a:bodyPr/>
          <a:lstStyle/>
          <a:p>
            <a:fld id="{433C1B14-0C28-4ECD-B4B6-1D1894BA682C}" type="datetimeFigureOut">
              <a:rPr lang="hr-HR" smtClean="0"/>
              <a:t>5.1.2015.</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8D760542-916B-4C43-A6A4-AF2981D0DF22}" type="slidenum">
              <a:rPr lang="hr-HR" smtClean="0"/>
              <a:t>‹#›</a:t>
            </a:fld>
            <a:endParaRPr lang="hr-HR"/>
          </a:p>
        </p:txBody>
      </p:sp>
    </p:spTree>
    <p:extLst>
      <p:ext uri="{BB962C8B-B14F-4D97-AF65-F5344CB8AC3E}">
        <p14:creationId xmlns:p14="http://schemas.microsoft.com/office/powerpoint/2010/main" val="4267517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3C1B14-0C28-4ECD-B4B6-1D1894BA682C}" type="datetimeFigureOut">
              <a:rPr lang="hr-HR" smtClean="0"/>
              <a:t>5.1.2015.</a:t>
            </a:fld>
            <a:endParaRPr lang="hr-HR"/>
          </a:p>
        </p:txBody>
      </p:sp>
      <p:sp>
        <p:nvSpPr>
          <p:cNvPr id="3" name="Footer Placeholder 2"/>
          <p:cNvSpPr>
            <a:spLocks noGrp="1"/>
          </p:cNvSpPr>
          <p:nvPr>
            <p:ph type="ftr" sz="quarter" idx="11"/>
          </p:nvPr>
        </p:nvSpPr>
        <p:spPr/>
        <p:txBody>
          <a:bodyPr/>
          <a:lstStyle/>
          <a:p>
            <a:endParaRPr lang="hr-HR"/>
          </a:p>
        </p:txBody>
      </p:sp>
      <p:sp>
        <p:nvSpPr>
          <p:cNvPr id="4" name="Slide Number Placeholder 3"/>
          <p:cNvSpPr>
            <a:spLocks noGrp="1"/>
          </p:cNvSpPr>
          <p:nvPr>
            <p:ph type="sldNum" sz="quarter" idx="12"/>
          </p:nvPr>
        </p:nvSpPr>
        <p:spPr/>
        <p:txBody>
          <a:bodyPr/>
          <a:lstStyle/>
          <a:p>
            <a:fld id="{8D760542-916B-4C43-A6A4-AF2981D0DF22}" type="slidenum">
              <a:rPr lang="hr-HR" smtClean="0"/>
              <a:t>‹#›</a:t>
            </a:fld>
            <a:endParaRPr lang="hr-HR"/>
          </a:p>
        </p:txBody>
      </p:sp>
    </p:spTree>
    <p:extLst>
      <p:ext uri="{BB962C8B-B14F-4D97-AF65-F5344CB8AC3E}">
        <p14:creationId xmlns:p14="http://schemas.microsoft.com/office/powerpoint/2010/main" val="658501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a opisom slike">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bs-Latn-BA" smtClean="0"/>
              <a:t>Kliknite da biste uredili stilove prototipa naslova</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bs-Latn-BA" smtClean="0"/>
              <a:t>Kliknite da biste uredili stilove teksta prototipa</a:t>
            </a:r>
          </a:p>
          <a:p>
            <a:pPr lvl="1"/>
            <a:r>
              <a:rPr lang="bs-Latn-BA" smtClean="0"/>
              <a:t>Drugi nivo</a:t>
            </a:r>
          </a:p>
          <a:p>
            <a:pPr lvl="2"/>
            <a:r>
              <a:rPr lang="bs-Latn-BA" smtClean="0"/>
              <a:t>Treći nivo</a:t>
            </a:r>
          </a:p>
          <a:p>
            <a:pPr lvl="3"/>
            <a:r>
              <a:rPr lang="bs-Latn-BA" smtClean="0"/>
              <a:t>Četvrti nivo</a:t>
            </a:r>
          </a:p>
          <a:p>
            <a:pPr lvl="4"/>
            <a:r>
              <a:rPr lang="bs-Latn-BA" smtClean="0"/>
              <a:t>Peti nivo</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s-Latn-BA" smtClean="0"/>
              <a:t>Kliknite da biste uredili stilove teksta prototipa</a:t>
            </a:r>
          </a:p>
        </p:txBody>
      </p:sp>
      <p:sp>
        <p:nvSpPr>
          <p:cNvPr id="5" name="Date Placeholder 4"/>
          <p:cNvSpPr>
            <a:spLocks noGrp="1"/>
          </p:cNvSpPr>
          <p:nvPr>
            <p:ph type="dt" sz="half" idx="10"/>
          </p:nvPr>
        </p:nvSpPr>
        <p:spPr/>
        <p:txBody>
          <a:bodyPr/>
          <a:lstStyle/>
          <a:p>
            <a:fld id="{433C1B14-0C28-4ECD-B4B6-1D1894BA682C}" type="datetimeFigureOut">
              <a:rPr lang="hr-HR" smtClean="0"/>
              <a:t>5.1.2015.</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8D760542-916B-4C43-A6A4-AF2981D0DF22}" type="slidenum">
              <a:rPr lang="hr-HR" smtClean="0"/>
              <a:t>‹#›</a:t>
            </a:fld>
            <a:endParaRPr lang="hr-HR"/>
          </a:p>
        </p:txBody>
      </p:sp>
    </p:spTree>
    <p:extLst>
      <p:ext uri="{BB962C8B-B14F-4D97-AF65-F5344CB8AC3E}">
        <p14:creationId xmlns:p14="http://schemas.microsoft.com/office/powerpoint/2010/main" val="3606015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a opisom slike">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bs-Latn-BA" smtClean="0"/>
              <a:t>Kliknite da biste uredili stilove prototipa naslova</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bs-Latn-BA" smtClean="0"/>
              <a:t>Klinite na ikonu kako bi dodali sliku</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s-Latn-BA" smtClean="0"/>
              <a:t>Kliknite da biste uredili stilove teksta prototipa</a:t>
            </a:r>
          </a:p>
        </p:txBody>
      </p:sp>
      <p:sp>
        <p:nvSpPr>
          <p:cNvPr id="5" name="Date Placeholder 4"/>
          <p:cNvSpPr>
            <a:spLocks noGrp="1"/>
          </p:cNvSpPr>
          <p:nvPr>
            <p:ph type="dt" sz="half" idx="10"/>
          </p:nvPr>
        </p:nvSpPr>
        <p:spPr/>
        <p:txBody>
          <a:bodyPr/>
          <a:lstStyle/>
          <a:p>
            <a:fld id="{433C1B14-0C28-4ECD-B4B6-1D1894BA682C}" type="datetimeFigureOut">
              <a:rPr lang="hr-HR" smtClean="0"/>
              <a:t>5.1.2015.</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8D760542-916B-4C43-A6A4-AF2981D0DF22}" type="slidenum">
              <a:rPr lang="hr-HR" smtClean="0"/>
              <a:t>‹#›</a:t>
            </a:fld>
            <a:endParaRPr lang="hr-HR"/>
          </a:p>
        </p:txBody>
      </p:sp>
    </p:spTree>
    <p:extLst>
      <p:ext uri="{BB962C8B-B14F-4D97-AF65-F5344CB8AC3E}">
        <p14:creationId xmlns:p14="http://schemas.microsoft.com/office/powerpoint/2010/main" val="1912595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ska slika s opis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smtClean="0"/>
              <a:t>Kliknite da biste uredili stilove prototipa naslova</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bs-Latn-BA" smtClean="0"/>
              <a:t>Klinite na ikonu kako bi dodali sliku</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bs-Latn-BA" smtClean="0"/>
              <a:t>Kliknite da biste uredili stilove teksta prototipa</a:t>
            </a:r>
          </a:p>
        </p:txBody>
      </p:sp>
      <p:sp>
        <p:nvSpPr>
          <p:cNvPr id="3" name="Date Placeholder 2"/>
          <p:cNvSpPr>
            <a:spLocks noGrp="1"/>
          </p:cNvSpPr>
          <p:nvPr>
            <p:ph type="dt" sz="half" idx="10"/>
          </p:nvPr>
        </p:nvSpPr>
        <p:spPr/>
        <p:txBody>
          <a:bodyPr/>
          <a:lstStyle/>
          <a:p>
            <a:fld id="{433C1B14-0C28-4ECD-B4B6-1D1894BA682C}" type="datetimeFigureOut">
              <a:rPr lang="hr-HR" smtClean="0"/>
              <a:t>5.1.2015.</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8D760542-916B-4C43-A6A4-AF2981D0DF22}" type="slidenum">
              <a:rPr lang="hr-HR" smtClean="0"/>
              <a:t>‹#›</a:t>
            </a:fld>
            <a:endParaRPr lang="hr-HR"/>
          </a:p>
        </p:txBody>
      </p:sp>
    </p:spTree>
    <p:extLst>
      <p:ext uri="{BB962C8B-B14F-4D97-AF65-F5344CB8AC3E}">
        <p14:creationId xmlns:p14="http://schemas.microsoft.com/office/powerpoint/2010/main" val="2587326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aslov i opis">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bs-Latn-BA" smtClean="0"/>
              <a:t>Kliknite da biste uredili stilove prototipa naslova</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s-Latn-BA" smtClean="0"/>
              <a:t>Kliknite da biste uredili stilove teksta prototipa</a:t>
            </a:r>
          </a:p>
        </p:txBody>
      </p:sp>
      <p:sp>
        <p:nvSpPr>
          <p:cNvPr id="4" name="Date Placeholder 3"/>
          <p:cNvSpPr>
            <a:spLocks noGrp="1"/>
          </p:cNvSpPr>
          <p:nvPr>
            <p:ph type="dt" sz="half" idx="10"/>
          </p:nvPr>
        </p:nvSpPr>
        <p:spPr/>
        <p:txBody>
          <a:bodyPr/>
          <a:lstStyle/>
          <a:p>
            <a:fld id="{433C1B14-0C28-4ECD-B4B6-1D1894BA682C}" type="datetimeFigureOut">
              <a:rPr lang="hr-HR" smtClean="0"/>
              <a:t>5.1.2015.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8D760542-916B-4C43-A6A4-AF2981D0DF22}" type="slidenum">
              <a:rPr lang="hr-HR" smtClean="0"/>
              <a:t>‹#›</a:t>
            </a:fld>
            <a:endParaRPr lang="hr-HR"/>
          </a:p>
        </p:txBody>
      </p:sp>
    </p:spTree>
    <p:extLst>
      <p:ext uri="{BB962C8B-B14F-4D97-AF65-F5344CB8AC3E}">
        <p14:creationId xmlns:p14="http://schemas.microsoft.com/office/powerpoint/2010/main" val="3622096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s opisom">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bs-Latn-BA" smtClean="0"/>
              <a:t>Kliknite da biste uredili stilove prototipa naslova</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bs-Latn-BA" smtClean="0"/>
              <a:t>Kliknite da biste uredili stilove teksta prototipa</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s-Latn-BA" smtClean="0"/>
              <a:t>Kliknite da biste uredili stilove teksta prototipa</a:t>
            </a:r>
          </a:p>
        </p:txBody>
      </p:sp>
      <p:sp>
        <p:nvSpPr>
          <p:cNvPr id="4" name="Date Placeholder 3"/>
          <p:cNvSpPr>
            <a:spLocks noGrp="1"/>
          </p:cNvSpPr>
          <p:nvPr>
            <p:ph type="dt" sz="half" idx="10"/>
          </p:nvPr>
        </p:nvSpPr>
        <p:spPr/>
        <p:txBody>
          <a:bodyPr/>
          <a:lstStyle/>
          <a:p>
            <a:fld id="{433C1B14-0C28-4ECD-B4B6-1D1894BA682C}" type="datetimeFigureOut">
              <a:rPr lang="hr-HR" smtClean="0"/>
              <a:t>5.1.2015.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8D760542-916B-4C43-A6A4-AF2981D0DF22}" type="slidenum">
              <a:rPr lang="hr-HR" smtClean="0"/>
              <a:t>‹#›</a:t>
            </a:fld>
            <a:endParaRPr lang="hr-H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085086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ica s nazivom">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bs-Latn-BA" smtClean="0"/>
              <a:t>Kliknite da biste uredili stilove prototipa naslova</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s-Latn-BA" smtClean="0"/>
              <a:t>Kliknite da biste uredili stilove teksta prototipa</a:t>
            </a:r>
          </a:p>
        </p:txBody>
      </p:sp>
      <p:sp>
        <p:nvSpPr>
          <p:cNvPr id="4" name="Date Placeholder 3"/>
          <p:cNvSpPr>
            <a:spLocks noGrp="1"/>
          </p:cNvSpPr>
          <p:nvPr>
            <p:ph type="dt" sz="half" idx="10"/>
          </p:nvPr>
        </p:nvSpPr>
        <p:spPr/>
        <p:txBody>
          <a:bodyPr/>
          <a:lstStyle/>
          <a:p>
            <a:fld id="{433C1B14-0C28-4ECD-B4B6-1D1894BA682C}" type="datetimeFigureOut">
              <a:rPr lang="hr-HR" smtClean="0"/>
              <a:t>5.1.2015.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8D760542-916B-4C43-A6A4-AF2981D0DF22}" type="slidenum">
              <a:rPr lang="hr-HR" smtClean="0"/>
              <a:t>‹#›</a:t>
            </a:fld>
            <a:endParaRPr lang="hr-HR"/>
          </a:p>
        </p:txBody>
      </p:sp>
    </p:spTree>
    <p:extLst>
      <p:ext uri="{BB962C8B-B14F-4D97-AF65-F5344CB8AC3E}">
        <p14:creationId xmlns:p14="http://schemas.microsoft.com/office/powerpoint/2010/main" val="819188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artica s nazivom citata">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bs-Latn-BA" smtClean="0"/>
              <a:t>Kliknite da biste uredili stilove prototipa naslova</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bs-Latn-BA" smtClean="0"/>
              <a:t>Kliknite da biste uredili stilove teksta prototipa</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s-Latn-BA" smtClean="0"/>
              <a:t>Kliknite da biste uredili stilove teksta prototipa</a:t>
            </a:r>
          </a:p>
        </p:txBody>
      </p:sp>
      <p:sp>
        <p:nvSpPr>
          <p:cNvPr id="4" name="Date Placeholder 3"/>
          <p:cNvSpPr>
            <a:spLocks noGrp="1"/>
          </p:cNvSpPr>
          <p:nvPr>
            <p:ph type="dt" sz="half" idx="10"/>
          </p:nvPr>
        </p:nvSpPr>
        <p:spPr/>
        <p:txBody>
          <a:bodyPr/>
          <a:lstStyle/>
          <a:p>
            <a:fld id="{433C1B14-0C28-4ECD-B4B6-1D1894BA682C}" type="datetimeFigureOut">
              <a:rPr lang="hr-HR" smtClean="0"/>
              <a:t>5.1.2015.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8D760542-916B-4C43-A6A4-AF2981D0DF22}" type="slidenum">
              <a:rPr lang="hr-HR" smtClean="0"/>
              <a:t>‹#›</a:t>
            </a:fld>
            <a:endParaRPr lang="hr-H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5521063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ili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bs-Latn-BA" smtClean="0"/>
              <a:t>Kliknite da biste uredili stilove prototipa naslova</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bs-Latn-BA" smtClean="0"/>
              <a:t>Kliknite da biste uredili stilove teksta prototipa</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s-Latn-BA" smtClean="0"/>
              <a:t>Kliknite da biste uredili stilove teksta prototipa</a:t>
            </a:r>
          </a:p>
        </p:txBody>
      </p:sp>
      <p:sp>
        <p:nvSpPr>
          <p:cNvPr id="4" name="Date Placeholder 3"/>
          <p:cNvSpPr>
            <a:spLocks noGrp="1"/>
          </p:cNvSpPr>
          <p:nvPr>
            <p:ph type="dt" sz="half" idx="10"/>
          </p:nvPr>
        </p:nvSpPr>
        <p:spPr/>
        <p:txBody>
          <a:bodyPr/>
          <a:lstStyle/>
          <a:p>
            <a:fld id="{433C1B14-0C28-4ECD-B4B6-1D1894BA682C}" type="datetimeFigureOut">
              <a:rPr lang="hr-HR" smtClean="0"/>
              <a:t>5.1.2015.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8D760542-916B-4C43-A6A4-AF2981D0DF22}" type="slidenum">
              <a:rPr lang="hr-HR" smtClean="0"/>
              <a:t>‹#›</a:t>
            </a:fld>
            <a:endParaRPr lang="hr-HR"/>
          </a:p>
        </p:txBody>
      </p:sp>
    </p:spTree>
    <p:extLst>
      <p:ext uri="{BB962C8B-B14F-4D97-AF65-F5344CB8AC3E}">
        <p14:creationId xmlns:p14="http://schemas.microsoft.com/office/powerpoint/2010/main" val="3435890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slov i vertikalni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bs-Latn-BA" smtClean="0"/>
              <a:t>Kliknite da biste uredili stilove prototipa naslova</a:t>
            </a:r>
            <a:endParaRPr lang="en-US" dirty="0"/>
          </a:p>
        </p:txBody>
      </p:sp>
      <p:sp>
        <p:nvSpPr>
          <p:cNvPr id="3" name="Vertical Text Placeholder 2"/>
          <p:cNvSpPr>
            <a:spLocks noGrp="1"/>
          </p:cNvSpPr>
          <p:nvPr>
            <p:ph type="body" orient="vert" idx="1"/>
          </p:nvPr>
        </p:nvSpPr>
        <p:spPr/>
        <p:txBody>
          <a:bodyPr vert="eaVert" anchor="t"/>
          <a:lstStyle/>
          <a:p>
            <a:pPr lvl="0"/>
            <a:r>
              <a:rPr lang="bs-Latn-BA" smtClean="0"/>
              <a:t>Kliknite da biste uredili stilove teksta prototipa</a:t>
            </a:r>
          </a:p>
          <a:p>
            <a:pPr lvl="1"/>
            <a:r>
              <a:rPr lang="bs-Latn-BA" smtClean="0"/>
              <a:t>Drugi nivo</a:t>
            </a:r>
          </a:p>
          <a:p>
            <a:pPr lvl="2"/>
            <a:r>
              <a:rPr lang="bs-Latn-BA" smtClean="0"/>
              <a:t>Treći nivo</a:t>
            </a:r>
          </a:p>
          <a:p>
            <a:pPr lvl="3"/>
            <a:r>
              <a:rPr lang="bs-Latn-BA" smtClean="0"/>
              <a:t>Četvrti nivo</a:t>
            </a:r>
          </a:p>
          <a:p>
            <a:pPr lvl="4"/>
            <a:r>
              <a:rPr lang="bs-Latn-BA" smtClean="0"/>
              <a:t>Peti nivo</a:t>
            </a:r>
            <a:endParaRPr lang="en-US" dirty="0"/>
          </a:p>
        </p:txBody>
      </p:sp>
      <p:sp>
        <p:nvSpPr>
          <p:cNvPr id="4" name="Date Placeholder 3"/>
          <p:cNvSpPr>
            <a:spLocks noGrp="1"/>
          </p:cNvSpPr>
          <p:nvPr>
            <p:ph type="dt" sz="half" idx="10"/>
          </p:nvPr>
        </p:nvSpPr>
        <p:spPr/>
        <p:txBody>
          <a:bodyPr/>
          <a:lstStyle/>
          <a:p>
            <a:fld id="{433C1B14-0C28-4ECD-B4B6-1D1894BA682C}" type="datetimeFigureOut">
              <a:rPr lang="hr-HR" smtClean="0"/>
              <a:t>5.1.2015.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8D760542-916B-4C43-A6A4-AF2981D0DF22}" type="slidenum">
              <a:rPr lang="hr-HR" smtClean="0"/>
              <a:t>‹#›</a:t>
            </a:fld>
            <a:endParaRPr lang="hr-HR"/>
          </a:p>
        </p:txBody>
      </p:sp>
    </p:spTree>
    <p:extLst>
      <p:ext uri="{BB962C8B-B14F-4D97-AF65-F5344CB8AC3E}">
        <p14:creationId xmlns:p14="http://schemas.microsoft.com/office/powerpoint/2010/main" val="18244557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ni naslov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bs-Latn-BA" smtClean="0"/>
              <a:t>Kliknite da biste uredili stilove prototipa naslova</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bs-Latn-BA" smtClean="0"/>
              <a:t>Kliknite da biste uredili stilove teksta prototipa</a:t>
            </a:r>
          </a:p>
          <a:p>
            <a:pPr lvl="1"/>
            <a:r>
              <a:rPr lang="bs-Latn-BA" smtClean="0"/>
              <a:t>Drugi nivo</a:t>
            </a:r>
          </a:p>
          <a:p>
            <a:pPr lvl="2"/>
            <a:r>
              <a:rPr lang="bs-Latn-BA" smtClean="0"/>
              <a:t>Treći nivo</a:t>
            </a:r>
          </a:p>
          <a:p>
            <a:pPr lvl="3"/>
            <a:r>
              <a:rPr lang="bs-Latn-BA" smtClean="0"/>
              <a:t>Četvrti nivo</a:t>
            </a:r>
          </a:p>
          <a:p>
            <a:pPr lvl="4"/>
            <a:r>
              <a:rPr lang="bs-Latn-BA" smtClean="0"/>
              <a:t>Peti nivo</a:t>
            </a:r>
            <a:endParaRPr lang="en-US" dirty="0"/>
          </a:p>
        </p:txBody>
      </p:sp>
      <p:sp>
        <p:nvSpPr>
          <p:cNvPr id="4" name="Date Placeholder 3"/>
          <p:cNvSpPr>
            <a:spLocks noGrp="1"/>
          </p:cNvSpPr>
          <p:nvPr>
            <p:ph type="dt" sz="half" idx="10"/>
          </p:nvPr>
        </p:nvSpPr>
        <p:spPr/>
        <p:txBody>
          <a:bodyPr/>
          <a:lstStyle/>
          <a:p>
            <a:fld id="{433C1B14-0C28-4ECD-B4B6-1D1894BA682C}" type="datetimeFigureOut">
              <a:rPr lang="hr-HR" smtClean="0"/>
              <a:t>5.1.2015.</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8D760542-916B-4C43-A6A4-AF2981D0DF22}" type="slidenum">
              <a:rPr lang="hr-HR" smtClean="0"/>
              <a:t>‹#›</a:t>
            </a:fld>
            <a:endParaRPr lang="hr-HR"/>
          </a:p>
        </p:txBody>
      </p:sp>
    </p:spTree>
    <p:extLst>
      <p:ext uri="{BB962C8B-B14F-4D97-AF65-F5344CB8AC3E}">
        <p14:creationId xmlns:p14="http://schemas.microsoft.com/office/powerpoint/2010/main" val="230767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bs-Latn-BA" smtClean="0"/>
              <a:t>Kliknite da biste uredili stilove prototipa naslova</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bs-Latn-BA" smtClean="0"/>
              <a:t>Kliknite da biste uredili stilove teksta prototipa</a:t>
            </a:r>
          </a:p>
          <a:p>
            <a:pPr lvl="1"/>
            <a:r>
              <a:rPr lang="bs-Latn-BA" smtClean="0"/>
              <a:t>Drugi nivo</a:t>
            </a:r>
          </a:p>
          <a:p>
            <a:pPr lvl="2"/>
            <a:r>
              <a:rPr lang="bs-Latn-BA" smtClean="0"/>
              <a:t>Treći nivo</a:t>
            </a:r>
          </a:p>
          <a:p>
            <a:pPr lvl="3"/>
            <a:r>
              <a:rPr lang="bs-Latn-BA" smtClean="0"/>
              <a:t>Četvrti nivo</a:t>
            </a:r>
          </a:p>
          <a:p>
            <a:pPr lvl="4"/>
            <a:r>
              <a:rPr lang="bs-Latn-BA" smtClean="0"/>
              <a:t>Peti nivo</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433C1B14-0C28-4ECD-B4B6-1D1894BA682C}" type="datetimeFigureOut">
              <a:rPr lang="hr-HR" smtClean="0"/>
              <a:t>5.1.2015.</a:t>
            </a:fld>
            <a:endParaRPr lang="hr-H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hr-H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8D760542-916B-4C43-A6A4-AF2981D0DF22}" type="slidenum">
              <a:rPr lang="hr-HR" smtClean="0"/>
              <a:t>‹#›</a:t>
            </a:fld>
            <a:endParaRPr lang="hr-HR"/>
          </a:p>
        </p:txBody>
      </p:sp>
    </p:spTree>
    <p:extLst>
      <p:ext uri="{BB962C8B-B14F-4D97-AF65-F5344CB8AC3E}">
        <p14:creationId xmlns:p14="http://schemas.microsoft.com/office/powerpoint/2010/main" val="682100904"/>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p:txBody>
          <a:bodyPr>
            <a:normAutofit fontScale="90000"/>
          </a:bodyPr>
          <a:lstStyle/>
          <a:p>
            <a:r>
              <a:rPr lang="hr-HR" b="1" dirty="0"/>
              <a:t>Tehnike zaštite autorskih prava na digitalne sadržaje</a:t>
            </a:r>
            <a:r>
              <a:rPr lang="hr-HR" dirty="0"/>
              <a:t/>
            </a:r>
            <a:br>
              <a:rPr lang="hr-HR" dirty="0"/>
            </a:br>
            <a:endParaRPr lang="hr-HR" dirty="0"/>
          </a:p>
        </p:txBody>
      </p:sp>
      <p:sp>
        <p:nvSpPr>
          <p:cNvPr id="3" name="Podnaslov 2"/>
          <p:cNvSpPr>
            <a:spLocks noGrp="1"/>
          </p:cNvSpPr>
          <p:nvPr>
            <p:ph type="subTitle" idx="1"/>
          </p:nvPr>
        </p:nvSpPr>
        <p:spPr/>
        <p:txBody>
          <a:bodyPr/>
          <a:lstStyle/>
          <a:p>
            <a:pPr algn="ctr"/>
            <a:r>
              <a:rPr lang="hr-HR" dirty="0"/>
              <a:t>Šahman Nađa</a:t>
            </a:r>
          </a:p>
          <a:p>
            <a:endParaRPr lang="hr-HR" dirty="0"/>
          </a:p>
        </p:txBody>
      </p:sp>
    </p:spTree>
    <p:extLst>
      <p:ext uri="{BB962C8B-B14F-4D97-AF65-F5344CB8AC3E}">
        <p14:creationId xmlns:p14="http://schemas.microsoft.com/office/powerpoint/2010/main" val="40728499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84212" y="494881"/>
            <a:ext cx="8534400" cy="1507067"/>
          </a:xfrm>
        </p:spPr>
        <p:txBody>
          <a:bodyPr/>
          <a:lstStyle/>
          <a:p>
            <a:r>
              <a:rPr lang="hr-HR" b="1" dirty="0"/>
              <a:t>Autorsko pravo</a:t>
            </a:r>
            <a:endParaRPr lang="hr-HR" dirty="0"/>
          </a:p>
        </p:txBody>
      </p:sp>
      <p:sp>
        <p:nvSpPr>
          <p:cNvPr id="3" name="Čuvar mjesta sadržaja 2"/>
          <p:cNvSpPr>
            <a:spLocks noGrp="1"/>
          </p:cNvSpPr>
          <p:nvPr>
            <p:ph idx="1"/>
          </p:nvPr>
        </p:nvSpPr>
        <p:spPr>
          <a:xfrm>
            <a:off x="684211" y="2099257"/>
            <a:ext cx="6025681" cy="4005329"/>
          </a:xfrm>
        </p:spPr>
        <p:txBody>
          <a:bodyPr/>
          <a:lstStyle/>
          <a:p>
            <a:r>
              <a:rPr lang="hr-HR" b="1" dirty="0"/>
              <a:t>Autorsko pravo</a:t>
            </a:r>
            <a:r>
              <a:rPr lang="hr-HR" dirty="0"/>
              <a:t> je pravo koje uživaju </a:t>
            </a:r>
            <a:r>
              <a:rPr lang="hr-HR" dirty="0" smtClean="0"/>
              <a:t>stvaratelji(autori</a:t>
            </a:r>
            <a:r>
              <a:rPr lang="hr-HR" dirty="0"/>
              <a:t>)  književnih, znanstvenih  i </a:t>
            </a:r>
            <a:r>
              <a:rPr lang="hr-HR" dirty="0" smtClean="0"/>
              <a:t>    umjetničkih  </a:t>
            </a:r>
            <a:r>
              <a:rPr lang="hr-HR" dirty="0"/>
              <a:t>djela (autorska djela), a koje im daje isključivo pravo korištenja ili odobravanja drugima korištenja svog djela, a uključuje i sustav zaštite tih prava. </a:t>
            </a:r>
          </a:p>
          <a:p>
            <a:r>
              <a:rPr lang="hr-HR" dirty="0"/>
              <a:t>Autorom se smatra osoba čije je ime, pseudonim ili znak na uobičajen način označen na primjercima djela dok se ne dokaže suprotno. </a:t>
            </a:r>
          </a:p>
        </p:txBody>
      </p:sp>
      <p:pic>
        <p:nvPicPr>
          <p:cNvPr id="4" name="Slika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5765" y="638577"/>
            <a:ext cx="3585693" cy="3585693"/>
          </a:xfrm>
          <a:prstGeom prst="rect">
            <a:avLst/>
          </a:prstGeom>
        </p:spPr>
      </p:pic>
    </p:spTree>
    <p:extLst>
      <p:ext uri="{BB962C8B-B14F-4D97-AF65-F5344CB8AC3E}">
        <p14:creationId xmlns:p14="http://schemas.microsoft.com/office/powerpoint/2010/main" val="1037914097"/>
      </p:ext>
    </p:extLst>
  </p:cSld>
  <p:clrMapOvr>
    <a:masterClrMapping/>
  </p:clrMapOvr>
  <p:transition spd="slow">
    <p:plus/>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84212" y="417608"/>
            <a:ext cx="8534400" cy="1507067"/>
          </a:xfrm>
        </p:spPr>
        <p:txBody>
          <a:bodyPr>
            <a:normAutofit fontScale="90000"/>
          </a:bodyPr>
          <a:lstStyle/>
          <a:p>
            <a:pPr algn="ctr"/>
            <a:r>
              <a:rPr lang="hr-HR" b="1" dirty="0"/>
              <a:t>Zaštita autorskog prava na digitalne sadržaje</a:t>
            </a:r>
            <a:r>
              <a:rPr lang="hr-HR" dirty="0"/>
              <a:t/>
            </a:r>
            <a:br>
              <a:rPr lang="hr-HR" dirty="0"/>
            </a:br>
            <a:endParaRPr lang="hr-HR" dirty="0"/>
          </a:p>
        </p:txBody>
      </p:sp>
      <p:sp>
        <p:nvSpPr>
          <p:cNvPr id="3" name="Čuvar mjesta sadržaja 2"/>
          <p:cNvSpPr>
            <a:spLocks noGrp="1"/>
          </p:cNvSpPr>
          <p:nvPr>
            <p:ph idx="1"/>
          </p:nvPr>
        </p:nvSpPr>
        <p:spPr>
          <a:xfrm>
            <a:off x="684212" y="2514600"/>
            <a:ext cx="8534400" cy="3615267"/>
          </a:xfrm>
        </p:spPr>
        <p:txBody>
          <a:bodyPr/>
          <a:lstStyle/>
          <a:p>
            <a:r>
              <a:rPr lang="hr-HR" dirty="0"/>
              <a:t>Skup tehnologija za zaštitu i kontrolu korištenja digitalnog sadržaja zajednički se naziva upravljanje digitalnim pravima (eng. Digital Rights Management - DRM). </a:t>
            </a:r>
          </a:p>
          <a:p>
            <a:endParaRPr lang="hr-HR" dirty="0"/>
          </a:p>
        </p:txBody>
      </p:sp>
    </p:spTree>
    <p:extLst>
      <p:ext uri="{BB962C8B-B14F-4D97-AF65-F5344CB8AC3E}">
        <p14:creationId xmlns:p14="http://schemas.microsoft.com/office/powerpoint/2010/main" val="5886016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Čuvar mjesta sadržaja 2"/>
          <p:cNvSpPr>
            <a:spLocks noGrp="1"/>
          </p:cNvSpPr>
          <p:nvPr>
            <p:ph idx="1"/>
          </p:nvPr>
        </p:nvSpPr>
        <p:spPr>
          <a:xfrm>
            <a:off x="684212" y="685799"/>
            <a:ext cx="8534400" cy="5753637"/>
          </a:xfrm>
        </p:spPr>
        <p:txBody>
          <a:bodyPr>
            <a:normAutofit/>
          </a:bodyPr>
          <a:lstStyle/>
          <a:p>
            <a:r>
              <a:rPr lang="hr-HR" b="1" dirty="0"/>
              <a:t>Digitalno potpisivanje </a:t>
            </a:r>
            <a:r>
              <a:rPr lang="hr-HR" b="1" dirty="0" smtClean="0"/>
              <a:t>dokumenata</a:t>
            </a:r>
          </a:p>
          <a:p>
            <a:r>
              <a:rPr lang="hr-HR" dirty="0"/>
              <a:t>Kao potpis rukom, digitalni potpis jedinstveno pripada osobi koja ga je stvorila. Za razliku od tradicionalnih potpisa, digitalni potpisi mogu sadržavati dodatne informacije, poput datuma i vremena potpisa ili razloga potpisa.</a:t>
            </a:r>
          </a:p>
          <a:p>
            <a:r>
              <a:rPr lang="hr-HR" dirty="0"/>
              <a:t>Postupak digitalnog potpisivanja dokumenta sastoji se od:</a:t>
            </a:r>
          </a:p>
          <a:p>
            <a:pPr lvl="1"/>
            <a:r>
              <a:rPr lang="hr-HR" dirty="0"/>
              <a:t>izračunavanja sadržaja poruke (izvornog teksta) – na primjer MD5 algoritmom i</a:t>
            </a:r>
          </a:p>
          <a:p>
            <a:pPr lvl="1"/>
            <a:r>
              <a:rPr lang="hr-HR" dirty="0"/>
              <a:t>kriptiranja sadržaja poruke.</a:t>
            </a:r>
          </a:p>
          <a:p>
            <a:r>
              <a:rPr lang="hr-HR" dirty="0"/>
              <a:t>Digitalni potpis osigurava:</a:t>
            </a:r>
          </a:p>
          <a:p>
            <a:pPr lvl="1"/>
            <a:r>
              <a:rPr lang="hr-HR" dirty="0"/>
              <a:t>autentičnost </a:t>
            </a:r>
            <a:endParaRPr lang="hr-HR" dirty="0" smtClean="0"/>
          </a:p>
          <a:p>
            <a:pPr lvl="1"/>
            <a:r>
              <a:rPr lang="hr-HR" dirty="0" smtClean="0"/>
              <a:t>integritet ili besprijekornost poruke </a:t>
            </a:r>
          </a:p>
          <a:p>
            <a:pPr lvl="1"/>
            <a:r>
              <a:rPr lang="hr-HR" dirty="0" smtClean="0"/>
              <a:t>neporećivost </a:t>
            </a:r>
            <a:endParaRPr lang="hr-HR" dirty="0"/>
          </a:p>
          <a:p>
            <a:endParaRPr lang="hr-HR" dirty="0"/>
          </a:p>
        </p:txBody>
      </p:sp>
    </p:spTree>
    <p:extLst>
      <p:ext uri="{BB962C8B-B14F-4D97-AF65-F5344CB8AC3E}">
        <p14:creationId xmlns:p14="http://schemas.microsoft.com/office/powerpoint/2010/main" val="136925938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00876" y="327456"/>
            <a:ext cx="8534400" cy="1507067"/>
          </a:xfrm>
        </p:spPr>
        <p:txBody>
          <a:bodyPr>
            <a:normAutofit fontScale="90000"/>
          </a:bodyPr>
          <a:lstStyle/>
          <a:p>
            <a:r>
              <a:rPr lang="hr-HR" b="1" dirty="0"/>
              <a:t>Digitalno potpisivanje dokumenata</a:t>
            </a:r>
            <a:br>
              <a:rPr lang="hr-HR" b="1" dirty="0"/>
            </a:br>
            <a:endParaRPr lang="hr-HR" dirty="0"/>
          </a:p>
        </p:txBody>
      </p:sp>
      <p:pic>
        <p:nvPicPr>
          <p:cNvPr id="5" name="Slika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0058" y="1834523"/>
            <a:ext cx="6556035" cy="4234878"/>
          </a:xfrm>
          <a:prstGeom prst="rect">
            <a:avLst/>
          </a:prstGeom>
        </p:spPr>
      </p:pic>
    </p:spTree>
    <p:extLst>
      <p:ext uri="{BB962C8B-B14F-4D97-AF65-F5344CB8AC3E}">
        <p14:creationId xmlns:p14="http://schemas.microsoft.com/office/powerpoint/2010/main" val="3281999247"/>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774365" y="585034"/>
            <a:ext cx="8534400" cy="1507067"/>
          </a:xfrm>
        </p:spPr>
        <p:txBody>
          <a:bodyPr/>
          <a:lstStyle/>
          <a:p>
            <a:r>
              <a:rPr lang="hr-HR" b="1" dirty="0"/>
              <a:t>Digitalni vodeni žig</a:t>
            </a:r>
            <a:endParaRPr lang="hr-HR" dirty="0"/>
          </a:p>
        </p:txBody>
      </p:sp>
      <p:sp>
        <p:nvSpPr>
          <p:cNvPr id="3" name="Čuvar mjesta sadržaja 2"/>
          <p:cNvSpPr>
            <a:spLocks noGrp="1"/>
          </p:cNvSpPr>
          <p:nvPr>
            <p:ph idx="1"/>
          </p:nvPr>
        </p:nvSpPr>
        <p:spPr>
          <a:xfrm>
            <a:off x="774365" y="2092101"/>
            <a:ext cx="6064317" cy="4076879"/>
          </a:xfrm>
        </p:spPr>
        <p:txBody>
          <a:bodyPr/>
          <a:lstStyle/>
          <a:p>
            <a:r>
              <a:rPr lang="hr-HR" dirty="0"/>
              <a:t>Digitalni vodeni žig (Digital vatermark) je informacija pohranjena u neki signal. Taj signal je najčešće multimedijalni zapis – zvuk, slika, video. </a:t>
            </a:r>
            <a:endParaRPr lang="hr-HR" dirty="0" smtClean="0"/>
          </a:p>
          <a:p>
            <a:r>
              <a:rPr lang="hr-HR" dirty="0" smtClean="0"/>
              <a:t>Dodana </a:t>
            </a:r>
            <a:r>
              <a:rPr lang="hr-HR" dirty="0"/>
              <a:t>informacija mora biti „skrivena“ u signalu, tj. signal dodavanjem vodenog žiga ne smije biti značajnije promjenjen. </a:t>
            </a:r>
            <a:endParaRPr lang="hr-HR" dirty="0" smtClean="0"/>
          </a:p>
          <a:p>
            <a:r>
              <a:rPr lang="hr-HR" dirty="0" smtClean="0"/>
              <a:t>Također</a:t>
            </a:r>
            <a:r>
              <a:rPr lang="hr-HR" dirty="0"/>
              <a:t>, vodeni žig se mora moći detektirati i nakon raznih modifikacija signala, sve dok te modifikacije potpuno ne izmjene signal.</a:t>
            </a:r>
          </a:p>
          <a:p>
            <a:endParaRPr lang="hr-HR" dirty="0"/>
          </a:p>
        </p:txBody>
      </p:sp>
      <p:pic>
        <p:nvPicPr>
          <p:cNvPr id="4" name="Slika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1882" y="378317"/>
            <a:ext cx="4963338" cy="2892917"/>
          </a:xfrm>
          <a:prstGeom prst="rect">
            <a:avLst/>
          </a:prstGeom>
        </p:spPr>
      </p:pic>
    </p:spTree>
    <p:extLst>
      <p:ext uri="{BB962C8B-B14F-4D97-AF65-F5344CB8AC3E}">
        <p14:creationId xmlns:p14="http://schemas.microsoft.com/office/powerpoint/2010/main" val="2087811826"/>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84212" y="353213"/>
            <a:ext cx="8534400" cy="1507067"/>
          </a:xfrm>
        </p:spPr>
        <p:txBody>
          <a:bodyPr/>
          <a:lstStyle/>
          <a:p>
            <a:r>
              <a:rPr lang="hr-HR" dirty="0"/>
              <a:t>Ubacivanje digitalnog vodenog žiga</a:t>
            </a:r>
          </a:p>
        </p:txBody>
      </p:sp>
      <p:sp>
        <p:nvSpPr>
          <p:cNvPr id="3" name="Čuvar mjesta sadržaja 2"/>
          <p:cNvSpPr>
            <a:spLocks noGrp="1"/>
          </p:cNvSpPr>
          <p:nvPr>
            <p:ph idx="1"/>
          </p:nvPr>
        </p:nvSpPr>
        <p:spPr>
          <a:xfrm>
            <a:off x="555423" y="1660666"/>
            <a:ext cx="5690830" cy="3644722"/>
          </a:xfrm>
        </p:spPr>
        <p:txBody>
          <a:bodyPr/>
          <a:lstStyle/>
          <a:p>
            <a:r>
              <a:rPr lang="hr-HR" dirty="0"/>
              <a:t>Algoritam označavanja ima dva </a:t>
            </a:r>
            <a:r>
              <a:rPr lang="hr-HR" dirty="0" smtClean="0"/>
              <a:t>koraka: </a:t>
            </a:r>
          </a:p>
          <a:p>
            <a:pPr lvl="1"/>
            <a:r>
              <a:rPr lang="hr-HR" dirty="0" smtClean="0"/>
              <a:t>U </a:t>
            </a:r>
            <a:r>
              <a:rPr lang="hr-HR" dirty="0"/>
              <a:t>prvom se koraku poruka kodira u vodeni žig koji mora biti istog tipa i istih dimenzija kao i </a:t>
            </a:r>
            <a:r>
              <a:rPr lang="hr-HR" dirty="0" smtClean="0"/>
              <a:t>dokument </a:t>
            </a:r>
          </a:p>
          <a:p>
            <a:pPr lvl="1"/>
            <a:r>
              <a:rPr lang="hr-HR" dirty="0" smtClean="0"/>
              <a:t>U </a:t>
            </a:r>
            <a:r>
              <a:rPr lang="hr-HR" dirty="0"/>
              <a:t>drugoj fazi, vodeni se žig dodaje dokumentu kako bi se stvorio označeni dokument.</a:t>
            </a:r>
          </a:p>
          <a:p>
            <a:endParaRPr lang="hr-HR" dirty="0"/>
          </a:p>
        </p:txBody>
      </p:sp>
      <p:pic>
        <p:nvPicPr>
          <p:cNvPr id="5" name="Slika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5949" y="3451538"/>
            <a:ext cx="5866939" cy="3153909"/>
          </a:xfrm>
          <a:prstGeom prst="rect">
            <a:avLst/>
          </a:prstGeom>
        </p:spPr>
      </p:pic>
    </p:spTree>
    <p:extLst>
      <p:ext uri="{BB962C8B-B14F-4D97-AF65-F5344CB8AC3E}">
        <p14:creationId xmlns:p14="http://schemas.microsoft.com/office/powerpoint/2010/main" val="2988373735"/>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Čuvar mjesta sadržaja 2"/>
          <p:cNvSpPr>
            <a:spLocks noGrp="1"/>
          </p:cNvSpPr>
          <p:nvPr>
            <p:ph idx="1"/>
          </p:nvPr>
        </p:nvSpPr>
        <p:spPr>
          <a:xfrm>
            <a:off x="684211" y="309093"/>
            <a:ext cx="10327225" cy="6130343"/>
          </a:xfrm>
        </p:spPr>
        <p:txBody>
          <a:bodyPr>
            <a:normAutofit fontScale="92500" lnSpcReduction="10000"/>
          </a:bodyPr>
          <a:lstStyle/>
          <a:p>
            <a:pPr marL="0" indent="0">
              <a:buNone/>
            </a:pPr>
            <a:r>
              <a:rPr lang="hr-HR" dirty="0"/>
              <a:t> </a:t>
            </a:r>
          </a:p>
          <a:p>
            <a:r>
              <a:rPr lang="hr-HR" dirty="0" smtClean="0"/>
              <a:t>Lomljivi vodeni žigovi - poželjno da se prilikom primjene većine tehnika obrade dokumenata izmjene ili unište.</a:t>
            </a:r>
          </a:p>
          <a:p>
            <a:r>
              <a:rPr lang="hr-HR" dirty="0" smtClean="0"/>
              <a:t> </a:t>
            </a:r>
            <a:r>
              <a:rPr lang="hr-HR" dirty="0"/>
              <a:t>Svojstva lomljivog žiga su:</a:t>
            </a:r>
          </a:p>
          <a:p>
            <a:pPr lvl="1"/>
            <a:r>
              <a:rPr lang="hr-HR" dirty="0"/>
              <a:t>nevidljiv je promatraču,</a:t>
            </a:r>
          </a:p>
          <a:p>
            <a:pPr lvl="1"/>
            <a:r>
              <a:rPr lang="hr-HR" dirty="0"/>
              <a:t>mijenja se prilikom primjene većina tehnika za obradu dokumenata,</a:t>
            </a:r>
          </a:p>
          <a:p>
            <a:pPr lvl="1"/>
            <a:r>
              <a:rPr lang="hr-HR" dirty="0"/>
              <a:t>neovlaštene osobe ne bi smjele moći ubaciti lažni vodeni žig,</a:t>
            </a:r>
          </a:p>
          <a:p>
            <a:pPr lvl="1"/>
            <a:r>
              <a:rPr lang="hr-HR" dirty="0" smtClean="0"/>
              <a:t>ovlaštene </a:t>
            </a:r>
            <a:r>
              <a:rPr lang="hr-HR" dirty="0"/>
              <a:t>osobe mogu brzo izvaditi vodeni žig,</a:t>
            </a:r>
          </a:p>
          <a:p>
            <a:pPr lvl="1"/>
            <a:r>
              <a:rPr lang="hr-HR" dirty="0"/>
              <a:t>očitani vodeni žig pokazuje gdje je došlo do promjena</a:t>
            </a:r>
            <a:r>
              <a:rPr lang="hr-HR" dirty="0" smtClean="0"/>
              <a:t>.</a:t>
            </a:r>
            <a:endParaRPr lang="hr-HR" dirty="0"/>
          </a:p>
          <a:p>
            <a:pPr lvl="0"/>
            <a:r>
              <a:rPr lang="hr-HR" dirty="0"/>
              <a:t>Otporni vodeni </a:t>
            </a:r>
            <a:r>
              <a:rPr lang="hr-HR" dirty="0" smtClean="0"/>
              <a:t>žigovi - očekuje se </a:t>
            </a:r>
            <a:r>
              <a:rPr lang="hr-HR" dirty="0"/>
              <a:t>da budu postojani neovisno o napadima. </a:t>
            </a:r>
            <a:endParaRPr lang="hr-HR" dirty="0" smtClean="0"/>
          </a:p>
          <a:p>
            <a:pPr lvl="0"/>
            <a:r>
              <a:rPr lang="hr-HR" dirty="0" smtClean="0"/>
              <a:t>Svojstva </a:t>
            </a:r>
            <a:r>
              <a:rPr lang="hr-HR" dirty="0"/>
              <a:t>otpornog žiga su:</a:t>
            </a:r>
          </a:p>
          <a:p>
            <a:pPr lvl="1"/>
            <a:r>
              <a:rPr lang="hr-HR" dirty="0"/>
              <a:t>nevidljiv je promatraču,</a:t>
            </a:r>
          </a:p>
          <a:p>
            <a:pPr lvl="1"/>
            <a:r>
              <a:rPr lang="hr-HR" dirty="0"/>
              <a:t>ostaje u dokumentu čak i nakon obrade dokumenta,</a:t>
            </a:r>
          </a:p>
          <a:p>
            <a:pPr lvl="1"/>
            <a:r>
              <a:rPr lang="hr-HR" dirty="0"/>
              <a:t>neovlaštene osobe teško mogu detektirati vodeni žig,</a:t>
            </a:r>
          </a:p>
          <a:p>
            <a:pPr lvl="1"/>
            <a:r>
              <a:rPr lang="hr-HR" dirty="0"/>
              <a:t>ovlaštene osobe mogu brzo izvaditi vodeni žig,</a:t>
            </a:r>
          </a:p>
          <a:p>
            <a:pPr lvl="1"/>
            <a:r>
              <a:rPr lang="hr-HR" dirty="0"/>
              <a:t>nakon što je dokument ispisan i skeniran i dalje je moguće učitati vodeni žig</a:t>
            </a:r>
          </a:p>
        </p:txBody>
      </p:sp>
    </p:spTree>
    <p:extLst>
      <p:ext uri="{BB962C8B-B14F-4D97-AF65-F5344CB8AC3E}">
        <p14:creationId xmlns:p14="http://schemas.microsoft.com/office/powerpoint/2010/main" val="3136756853"/>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35541" y="439767"/>
            <a:ext cx="8534400" cy="1507067"/>
          </a:xfrm>
        </p:spPr>
        <p:txBody>
          <a:bodyPr/>
          <a:lstStyle/>
          <a:p>
            <a:r>
              <a:rPr lang="hr-HR" b="1" dirty="0"/>
              <a:t>AACS </a:t>
            </a:r>
            <a:r>
              <a:rPr lang="hr-HR" dirty="0"/>
              <a:t/>
            </a:r>
            <a:br>
              <a:rPr lang="hr-HR" dirty="0"/>
            </a:br>
            <a:endParaRPr lang="hr-HR" dirty="0"/>
          </a:p>
        </p:txBody>
      </p:sp>
      <p:sp>
        <p:nvSpPr>
          <p:cNvPr id="3" name="Čuvar mjesta sadržaja 2"/>
          <p:cNvSpPr>
            <a:spLocks noGrp="1"/>
          </p:cNvSpPr>
          <p:nvPr>
            <p:ph idx="1"/>
          </p:nvPr>
        </p:nvSpPr>
        <p:spPr>
          <a:xfrm>
            <a:off x="1235541" y="1946834"/>
            <a:ext cx="8534400" cy="3615267"/>
          </a:xfrm>
        </p:spPr>
        <p:txBody>
          <a:bodyPr>
            <a:normAutofit fontScale="92500"/>
          </a:bodyPr>
          <a:lstStyle/>
          <a:p>
            <a:r>
              <a:rPr lang="hr-HR" dirty="0"/>
              <a:t>Riječ je o standardu za distribuciju digitalnih sadržaja i upravljanje pravima njihova korištenja namijenjenom ograničenju pristupa i onemogućavanju neovlaštenog umnažanja sadržaja pohranjenog na optičkim diskovima nove generacije. </a:t>
            </a:r>
          </a:p>
          <a:p>
            <a:r>
              <a:rPr lang="hr-HR" dirty="0" smtClean="0"/>
              <a:t>Rad </a:t>
            </a:r>
            <a:r>
              <a:rPr lang="hr-HR" dirty="0"/>
              <a:t>AACS tehnologije temelji se na šifriranju sadržaja korištenjem principa tzv. d</a:t>
            </a:r>
            <a:r>
              <a:rPr lang="hr-HR" dirty="0" smtClean="0"/>
              <a:t>ifuznog šifriranja </a:t>
            </a:r>
            <a:r>
              <a:rPr lang="hr-HR" dirty="0"/>
              <a:t>(eng. </a:t>
            </a:r>
            <a:r>
              <a:rPr lang="hr-HR" i="1" dirty="0"/>
              <a:t>broadcast encryption</a:t>
            </a:r>
            <a:r>
              <a:rPr lang="hr-HR" dirty="0"/>
              <a:t>).</a:t>
            </a:r>
          </a:p>
          <a:p>
            <a:r>
              <a:rPr lang="hr-HR" dirty="0"/>
              <a:t>Difuzno šifriranje u osnovi rješava kriptografski problem šifriranja razašiljanog sadržaja </a:t>
            </a:r>
            <a:r>
              <a:rPr lang="hr-HR" dirty="0" smtClean="0"/>
              <a:t>(npr. </a:t>
            </a:r>
            <a:r>
              <a:rPr lang="hr-HR" dirty="0"/>
              <a:t>televizijski programi) na način da samo određeni korisnici (recimo pretplatnici koji su platili svoje </a:t>
            </a:r>
            <a:r>
              <a:rPr lang="hr-HR" dirty="0" smtClean="0"/>
              <a:t>režije) </a:t>
            </a:r>
            <a:r>
              <a:rPr lang="hr-HR" dirty="0"/>
              <a:t>mogu dešifrirati takav sadržaj. Teškoće se javljaju zbog zahtjeva da kraj pretplate kod nekih korisnika ne smije utjecati na preostale korisnike. </a:t>
            </a:r>
          </a:p>
        </p:txBody>
      </p:sp>
    </p:spTree>
    <p:extLst>
      <p:ext uri="{BB962C8B-B14F-4D97-AF65-F5344CB8AC3E}">
        <p14:creationId xmlns:p14="http://schemas.microsoft.com/office/powerpoint/2010/main" val="39982033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912812" y="332190"/>
            <a:ext cx="8534400" cy="1507067"/>
          </a:xfrm>
        </p:spPr>
        <p:txBody>
          <a:bodyPr/>
          <a:lstStyle/>
          <a:p>
            <a:r>
              <a:rPr lang="hr-HR" dirty="0"/>
              <a:t>Osnovni koraci postupka difuznog šifriranja</a:t>
            </a:r>
          </a:p>
        </p:txBody>
      </p:sp>
      <p:sp>
        <p:nvSpPr>
          <p:cNvPr id="3" name="Čuvar mjesta sadržaja 2"/>
          <p:cNvSpPr>
            <a:spLocks noGrp="1"/>
          </p:cNvSpPr>
          <p:nvPr>
            <p:ph idx="1"/>
          </p:nvPr>
        </p:nvSpPr>
        <p:spPr>
          <a:xfrm>
            <a:off x="724553" y="1839257"/>
            <a:ext cx="5972082" cy="3996766"/>
          </a:xfrm>
        </p:spPr>
        <p:txBody>
          <a:bodyPr>
            <a:normAutofit fontScale="85000" lnSpcReduction="10000"/>
          </a:bodyPr>
          <a:lstStyle/>
          <a:p>
            <a:pPr marL="0" indent="0">
              <a:buNone/>
            </a:pPr>
            <a:endParaRPr lang="hr-HR" dirty="0"/>
          </a:p>
          <a:p>
            <a:pPr lvl="0"/>
            <a:r>
              <a:rPr lang="hr-HR" dirty="0" smtClean="0"/>
              <a:t>1. Inicijalizacijski </a:t>
            </a:r>
            <a:r>
              <a:rPr lang="hr-HR" dirty="0"/>
              <a:t>korak podrazumijeva dodjelu tajne informacije svakom od korisnika iznskupa korisnika kojima će biti razašiljana šifrirana poruka. </a:t>
            </a:r>
            <a:endParaRPr lang="hr-HR" dirty="0" smtClean="0"/>
          </a:p>
          <a:p>
            <a:pPr lvl="0"/>
            <a:r>
              <a:rPr lang="hr-HR" dirty="0" smtClean="0"/>
              <a:t>2. Centar </a:t>
            </a:r>
            <a:r>
              <a:rPr lang="hr-HR" dirty="0"/>
              <a:t>zadužen za razašiljanje poruka koristi algoritam za difuzno šifriranje. Takav algoritam kao ulaznu informaciju prima poruku koju se želi poslati te skup korisnika koji nemaju važeća prava pristupa sadržaju poruke. Izlaz algoritma je posebno šifrirana izvorna poruka koja se šalje svim korisnicima.</a:t>
            </a:r>
          </a:p>
          <a:p>
            <a:r>
              <a:rPr lang="hr-HR" dirty="0" smtClean="0"/>
              <a:t>3. Kad </a:t>
            </a:r>
            <a:r>
              <a:rPr lang="hr-HR" dirty="0"/>
              <a:t>korisnici prime takvu poruku, mogu iskoristiti dobivenu tajnu informaciju i prvog koraka kako bi dešifrirali njen sadržaj samo pod uvjetom da se ne nalaze u listi korisnika koji nemaju važeća prava pristupa njenom sadržaju. </a:t>
            </a:r>
          </a:p>
        </p:txBody>
      </p:sp>
      <p:pic>
        <p:nvPicPr>
          <p:cNvPr id="4" name="Slika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6635" y="2312894"/>
            <a:ext cx="5192716" cy="4162608"/>
          </a:xfrm>
          <a:prstGeom prst="rect">
            <a:avLst/>
          </a:prstGeom>
        </p:spPr>
      </p:pic>
    </p:spTree>
    <p:extLst>
      <p:ext uri="{BB962C8B-B14F-4D97-AF65-F5344CB8AC3E}">
        <p14:creationId xmlns:p14="http://schemas.microsoft.com/office/powerpoint/2010/main" val="629332766"/>
      </p:ext>
    </p:extLst>
  </p:cSld>
  <p:clrMapOvr>
    <a:masterClrMapping/>
  </p:clrMapOvr>
  <p:transition spd="slow">
    <p:plu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Čuvar mjesta sadržaja 2"/>
          <p:cNvSpPr>
            <a:spLocks noGrp="1"/>
          </p:cNvSpPr>
          <p:nvPr>
            <p:ph idx="1"/>
          </p:nvPr>
        </p:nvSpPr>
        <p:spPr>
          <a:xfrm>
            <a:off x="684212" y="363071"/>
            <a:ext cx="9710364" cy="6024281"/>
          </a:xfrm>
        </p:spPr>
        <p:txBody>
          <a:bodyPr>
            <a:normAutofit/>
          </a:bodyPr>
          <a:lstStyle/>
          <a:p>
            <a:r>
              <a:rPr lang="hr-HR" dirty="0"/>
              <a:t>AACS ima ugrađene i dodatne mehanizme od kojih svaki na svoj način pomaže </a:t>
            </a:r>
            <a:r>
              <a:rPr lang="hr-HR" dirty="0" smtClean="0"/>
              <a:t>prizaštiti </a:t>
            </a:r>
            <a:r>
              <a:rPr lang="hr-HR" dirty="0"/>
              <a:t>sadržaja od neovlaštenog umnažavanja ili </a:t>
            </a:r>
            <a:r>
              <a:rPr lang="hr-HR" dirty="0" smtClean="0"/>
              <a:t>pristupa: </a:t>
            </a:r>
            <a:endParaRPr lang="hr-HR" dirty="0"/>
          </a:p>
          <a:p>
            <a:pPr lvl="1"/>
            <a:r>
              <a:rPr lang="hr-HR" i="1" dirty="0"/>
              <a:t>Traitor tracing </a:t>
            </a:r>
            <a:r>
              <a:rPr lang="hr-HR" dirty="0"/>
              <a:t>je tehnika otkrivanja narušavanja autorskih prava koja pokušava otkriti sam izvor kompromitacije. Radi na sljedećem principu: distributer zapisuje jedinstvenu vrijednost na svaku kopiju koju izdaje. </a:t>
            </a:r>
            <a:endParaRPr lang="hr-HR" dirty="0" smtClean="0"/>
          </a:p>
          <a:p>
            <a:pPr lvl="1"/>
            <a:r>
              <a:rPr lang="hr-HR" i="1" dirty="0" smtClean="0"/>
              <a:t>Audio </a:t>
            </a:r>
            <a:r>
              <a:rPr lang="hr-HR" i="1" dirty="0"/>
              <a:t>vodeni žogovi</a:t>
            </a:r>
            <a:r>
              <a:rPr lang="hr-HR" dirty="0"/>
              <a:t>.  Radi se o sustavu koji se sastoji od dvije osnovne komponente: posebnog i neprimjetnog audio vodenog žiga (eng.</a:t>
            </a:r>
            <a:r>
              <a:rPr lang="hr-HR" i="1" dirty="0"/>
              <a:t>Audio Watermark</a:t>
            </a:r>
            <a:r>
              <a:rPr lang="hr-HR" dirty="0"/>
              <a:t>) koji se ugrađuje u štićeni sadržaj te uređaja koji može opaziti takve </a:t>
            </a:r>
            <a:r>
              <a:rPr lang="hr-HR" dirty="0" smtClean="0"/>
              <a:t>žigove</a:t>
            </a:r>
          </a:p>
          <a:p>
            <a:pPr lvl="1"/>
            <a:r>
              <a:rPr lang="hr-HR" i="1" dirty="0" smtClean="0"/>
              <a:t>Vođeno </a:t>
            </a:r>
            <a:r>
              <a:rPr lang="hr-HR" i="1" dirty="0"/>
              <a:t>umnožavanje. </a:t>
            </a:r>
            <a:r>
              <a:rPr lang="hr-HR" dirty="0"/>
              <a:t> Pod vođenim umnažanjem (eng. </a:t>
            </a:r>
            <a:r>
              <a:rPr lang="hr-HR" i="1" dirty="0"/>
              <a:t>Managed Copy</a:t>
            </a:r>
            <a:r>
              <a:rPr lang="hr-HR" dirty="0"/>
              <a:t>) podrazumijeva se mehanizam koji omogućuje krajnjim korisnicima da izrađuju ovlaštene kopije zaštićenog sadržaja, a koje će ostati zaštićene </a:t>
            </a:r>
            <a:r>
              <a:rPr lang="hr-HR" dirty="0" smtClean="0"/>
              <a:t>AACS-om </a:t>
            </a:r>
            <a:endParaRPr lang="hr-HR" dirty="0"/>
          </a:p>
        </p:txBody>
      </p:sp>
    </p:spTree>
    <p:extLst>
      <p:ext uri="{BB962C8B-B14F-4D97-AF65-F5344CB8AC3E}">
        <p14:creationId xmlns:p14="http://schemas.microsoft.com/office/powerpoint/2010/main" val="94107166"/>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Čuvar mjesta sadržaja 2"/>
          <p:cNvSpPr>
            <a:spLocks noGrp="1"/>
          </p:cNvSpPr>
          <p:nvPr>
            <p:ph idx="1"/>
          </p:nvPr>
        </p:nvSpPr>
        <p:spPr>
          <a:xfrm>
            <a:off x="697658" y="1223682"/>
            <a:ext cx="10248247" cy="4787153"/>
          </a:xfrm>
        </p:spPr>
        <p:txBody>
          <a:bodyPr/>
          <a:lstStyle/>
          <a:p>
            <a:r>
              <a:rPr lang="hr-HR" dirty="0"/>
              <a:t>Autori ili vlasnici autorskih prava </a:t>
            </a:r>
            <a:r>
              <a:rPr lang="hr-HR" dirty="0" smtClean="0"/>
              <a:t>protivili </a:t>
            </a:r>
            <a:r>
              <a:rPr lang="hr-HR" dirty="0"/>
              <a:t>su se tehnologijama koje </a:t>
            </a:r>
            <a:r>
              <a:rPr lang="hr-HR" dirty="0" smtClean="0"/>
              <a:t>omogućavaju umnažavanje </a:t>
            </a:r>
            <a:r>
              <a:rPr lang="hr-HR" dirty="0"/>
              <a:t>izvornih kreativnih sadržaja. Njihovi razlozi su jasni: neovlašteno </a:t>
            </a:r>
            <a:r>
              <a:rPr lang="hr-HR" dirty="0" smtClean="0"/>
              <a:t>umnažavanje </a:t>
            </a:r>
            <a:r>
              <a:rPr lang="hr-HR" dirty="0"/>
              <a:t>tako nastalih sadržaja dovodi do narušavanja autorskog integriteta i smanjenih prihoda autora i izdavača. Digitalni formati zapisa sadržaja značajno olakšavaju </a:t>
            </a:r>
            <a:r>
              <a:rPr lang="hr-HR"/>
              <a:t>njegovo </a:t>
            </a:r>
            <a:r>
              <a:rPr lang="hr-HR" smtClean="0"/>
              <a:t>umnažavanje</a:t>
            </a:r>
            <a:r>
              <a:rPr lang="hr-HR" dirty="0"/>
              <a:t>, zbog čega su uvišestručeni napori vlasnika autorskih prava uloženi u njihovu zaštitu</a:t>
            </a:r>
          </a:p>
        </p:txBody>
      </p:sp>
    </p:spTree>
    <p:extLst>
      <p:ext uri="{BB962C8B-B14F-4D97-AF65-F5344CB8AC3E}">
        <p14:creationId xmlns:p14="http://schemas.microsoft.com/office/powerpoint/2010/main" val="1648869975"/>
      </p:ext>
    </p:extLst>
  </p:cSld>
  <p:clrMapOvr>
    <a:masterClrMapping/>
  </p:clrMapOvr>
  <p:transition spd="slow">
    <p:plus/>
  </p:transition>
  <p:timing>
    <p:tnLst>
      <p:par>
        <p:cTn id="1" dur="indefinite" restart="never" nodeType="tmRoot"/>
      </p:par>
    </p:tnLst>
  </p:timing>
</p:sld>
</file>

<file path=ppt/theme/theme1.xml><?xml version="1.0" encoding="utf-8"?>
<a:theme xmlns:a="http://schemas.openxmlformats.org/drawingml/2006/main" name="Isječak">
  <a:themeElements>
    <a:clrScheme name="Isječak">
      <a:dk1>
        <a:sysClr val="windowText" lastClr="000000"/>
      </a:dk1>
      <a:lt1>
        <a:sysClr val="window" lastClr="FFFFFF"/>
      </a:lt1>
      <a:dk2>
        <a:srgbClr val="AD2E03"/>
      </a:dk2>
      <a:lt2>
        <a:srgbClr val="D75626"/>
      </a:lt2>
      <a:accent1>
        <a:srgbClr val="760603"/>
      </a:accent1>
      <a:accent2>
        <a:srgbClr val="FA9C1F"/>
      </a:accent2>
      <a:accent3>
        <a:srgbClr val="D9BB55"/>
      </a:accent3>
      <a:accent4>
        <a:srgbClr val="829551"/>
      </a:accent4>
      <a:accent5>
        <a:srgbClr val="58A28B"/>
      </a:accent5>
      <a:accent6>
        <a:srgbClr val="426480"/>
      </a:accent6>
      <a:hlink>
        <a:srgbClr val="460402"/>
      </a:hlink>
      <a:folHlink>
        <a:srgbClr val="991111"/>
      </a:folHlink>
    </a:clrScheme>
    <a:fontScheme name="Isječak">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sječak">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42000"/>
                <a:satMod val="200000"/>
                <a:lumMod val="118000"/>
              </a:schemeClr>
            </a:gs>
            <a:gs pos="100000">
              <a:schemeClr val="phClr">
                <a:shade val="94000"/>
                <a:hueMod val="22000"/>
                <a:satMod val="220000"/>
                <a:lumMod val="6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903AAAE-3EA5-424A-B142-CC51DC1F897D}"/>
    </a:ext>
  </a:extLst>
</a:theme>
</file>

<file path=docProps/app.xml><?xml version="1.0" encoding="utf-8"?>
<Properties xmlns="http://schemas.openxmlformats.org/officeDocument/2006/extended-properties" xmlns:vt="http://schemas.openxmlformats.org/officeDocument/2006/docPropsVTypes">
  <Template>Slice</Template>
  <TotalTime>57</TotalTime>
  <Words>637</Words>
  <Application>Microsoft Office PowerPoint</Application>
  <PresentationFormat>Široki ekran</PresentationFormat>
  <Paragraphs>54</Paragraphs>
  <Slides>12</Slides>
  <Notes>0</Notes>
  <HiddenSlides>0</HiddenSlides>
  <MMClips>0</MMClips>
  <ScaleCrop>false</ScaleCrop>
  <HeadingPairs>
    <vt:vector size="6" baseType="variant">
      <vt:variant>
        <vt:lpstr>Korišteni fontovi</vt:lpstr>
      </vt:variant>
      <vt:variant>
        <vt:i4>2</vt:i4>
      </vt:variant>
      <vt:variant>
        <vt:lpstr>Tema</vt:lpstr>
      </vt:variant>
      <vt:variant>
        <vt:i4>1</vt:i4>
      </vt:variant>
      <vt:variant>
        <vt:lpstr>Naslovi slajdova</vt:lpstr>
      </vt:variant>
      <vt:variant>
        <vt:i4>12</vt:i4>
      </vt:variant>
    </vt:vector>
  </HeadingPairs>
  <TitlesOfParts>
    <vt:vector size="15" baseType="lpstr">
      <vt:lpstr>Century Gothic</vt:lpstr>
      <vt:lpstr>Wingdings 3</vt:lpstr>
      <vt:lpstr>Isječak</vt:lpstr>
      <vt:lpstr>Tehnike zaštite autorskih prava na digitalne sadržaje </vt:lpstr>
      <vt:lpstr>Autorsko pravo</vt:lpstr>
      <vt:lpstr>Zaštita autorskog prava na digitalne sadržaje </vt:lpstr>
      <vt:lpstr>PowerPoint prezentacija</vt:lpstr>
      <vt:lpstr>Digitalno potpisivanje dokumenata </vt:lpstr>
      <vt:lpstr>Digitalni vodeni žig</vt:lpstr>
      <vt:lpstr>Ubacivanje digitalnog vodenog žiga</vt:lpstr>
      <vt:lpstr>PowerPoint prezentacija</vt:lpstr>
      <vt:lpstr>AACS  </vt:lpstr>
      <vt:lpstr>Osnovni koraci postupka difuznog šifriranja</vt:lpstr>
      <vt:lpstr>PowerPoint prezentacija</vt:lpstr>
      <vt:lpstr>PowerPoint prezentacija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Tehnike zaštite autorskih prava na digitalne sadržaje</dc:title>
  <dc:creator>Nađa</dc:creator>
  <cp:lastModifiedBy>Nađa</cp:lastModifiedBy>
  <cp:revision>14</cp:revision>
  <dcterms:created xsi:type="dcterms:W3CDTF">2015-01-05T15:06:54Z</dcterms:created>
  <dcterms:modified xsi:type="dcterms:W3CDTF">2015-01-05T18:13:29Z</dcterms:modified>
</cp:coreProperties>
</file>